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46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9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98.png"/><Relationship Id="rId2" Type="http://schemas.openxmlformats.org/officeDocument/2006/relationships/image" Target="../media/image5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96.png"/><Relationship Id="rId10" Type="http://schemas.openxmlformats.org/officeDocument/2006/relationships/image" Target="../media/image95.png"/><Relationship Id="rId19" Type="http://schemas.openxmlformats.org/officeDocument/2006/relationships/image" Target="../media/image100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2.png"/><Relationship Id="rId7" Type="http://schemas.openxmlformats.org/officeDocument/2006/relationships/image" Target="../media/image10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53.png"/><Relationship Id="rId9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3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3.png"/><Relationship Id="rId7" Type="http://schemas.openxmlformats.org/officeDocument/2006/relationships/image" Target="../media/image1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3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7.png"/><Relationship Id="rId7" Type="http://schemas.openxmlformats.org/officeDocument/2006/relationships/image" Target="../media/image1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7.png"/><Relationship Id="rId7" Type="http://schemas.openxmlformats.org/officeDocument/2006/relationships/image" Target="../media/image1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52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42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12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53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53.png"/><Relationship Id="rId10" Type="http://schemas.openxmlformats.org/officeDocument/2006/relationships/image" Target="../media/image151.png"/><Relationship Id="rId4" Type="http://schemas.openxmlformats.org/officeDocument/2006/relationships/image" Target="../media/image52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47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8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2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52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3.png"/><Relationship Id="rId7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7696" y="2376382"/>
            <a:ext cx="6726291" cy="2547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6812" y="4435827"/>
            <a:ext cx="2501483" cy="495045"/>
            <a:chOff x="3436812" y="4435827"/>
            <a:chExt cx="2501483" cy="495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8383" y="4220617"/>
              <a:ext cx="5002967" cy="9900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6812" y="4435827"/>
              <a:ext cx="2501483" cy="4950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9326" y="4510545"/>
            <a:ext cx="1698010" cy="391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703" y="4777773"/>
            <a:ext cx="1917723" cy="495045"/>
            <a:chOff x="5340703" y="4777773"/>
            <a:chExt cx="1917723" cy="495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4154" y="4562563"/>
              <a:ext cx="3835446" cy="99008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703" y="4777773"/>
              <a:ext cx="1917723" cy="4950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0" y="4852497"/>
            <a:ext cx="1320544" cy="391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21778" y="5079959"/>
            <a:ext cx="1550492" cy="495045"/>
            <a:chOff x="4021778" y="5079959"/>
            <a:chExt cx="1550492" cy="4950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8844" y="4864749"/>
              <a:ext cx="3100985" cy="99008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1778" y="5079959"/>
              <a:ext cx="1550492" cy="4950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4259" y="5156145"/>
            <a:ext cx="1052429" cy="351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6145" y="6417424"/>
            <a:ext cx="3143472" cy="2614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543" y="6408443"/>
            <a:ext cx="1009963" cy="261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1035" y="3350791"/>
            <a:ext cx="190190" cy="190190"/>
            <a:chOff x="2131035" y="3350791"/>
            <a:chExt cx="190190" cy="190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1035" y="3350791"/>
              <a:ext cx="190190" cy="19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4014" y="3350791"/>
            <a:ext cx="190190" cy="190190"/>
            <a:chOff x="8374014" y="3350791"/>
            <a:chExt cx="190190" cy="1901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74014" y="3350791"/>
              <a:ext cx="190190" cy="190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25" name="그룹 1001"/>
          <p:cNvGrpSpPr/>
          <p:nvPr/>
        </p:nvGrpSpPr>
        <p:grpSpPr>
          <a:xfrm>
            <a:off x="4596048" y="3113515"/>
            <a:ext cx="1503142" cy="1372970"/>
            <a:chOff x="4596048" y="3113515"/>
            <a:chExt cx="1503142" cy="137297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048" y="3113515"/>
              <a:ext cx="1503142" cy="1372970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279" y="3254127"/>
            <a:ext cx="1527733" cy="897476"/>
          </a:xfrm>
          <a:prstGeom prst="rect">
            <a:avLst/>
          </a:prstGeom>
        </p:spPr>
      </p:pic>
      <p:grpSp>
        <p:nvGrpSpPr>
          <p:cNvPr id="31" name="그룹 1004"/>
          <p:cNvGrpSpPr/>
          <p:nvPr/>
        </p:nvGrpSpPr>
        <p:grpSpPr>
          <a:xfrm>
            <a:off x="4739495" y="1820783"/>
            <a:ext cx="1081085" cy="618861"/>
            <a:chOff x="4739495" y="1820783"/>
            <a:chExt cx="1081085" cy="618861"/>
          </a:xfrm>
        </p:grpSpPr>
        <p:pic>
          <p:nvPicPr>
            <p:cNvPr id="3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495" y="1820783"/>
              <a:ext cx="1081085" cy="618861"/>
            </a:xfrm>
            <a:prstGeom prst="rect">
              <a:avLst/>
            </a:prstGeom>
          </p:spPr>
        </p:pic>
      </p:grpSp>
      <p:pic>
        <p:nvPicPr>
          <p:cNvPr id="34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1376" y="1806405"/>
            <a:ext cx="1273470" cy="682756"/>
          </a:xfrm>
          <a:prstGeom prst="rect">
            <a:avLst/>
          </a:prstGeom>
        </p:spPr>
      </p:pic>
      <p:grpSp>
        <p:nvGrpSpPr>
          <p:cNvPr id="35" name="그룹 1005"/>
          <p:cNvGrpSpPr/>
          <p:nvPr/>
        </p:nvGrpSpPr>
        <p:grpSpPr>
          <a:xfrm>
            <a:off x="6612937" y="3016125"/>
            <a:ext cx="1081085" cy="618861"/>
            <a:chOff x="6612937" y="3016125"/>
            <a:chExt cx="1081085" cy="618861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937" y="3016125"/>
              <a:ext cx="1081085" cy="618861"/>
            </a:xfrm>
            <a:prstGeom prst="rect">
              <a:avLst/>
            </a:prstGeom>
          </p:spPr>
        </p:pic>
      </p:grpSp>
      <p:pic>
        <p:nvPicPr>
          <p:cNvPr id="37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4820" y="3001744"/>
            <a:ext cx="1286747" cy="685109"/>
          </a:xfrm>
          <a:prstGeom prst="rect">
            <a:avLst/>
          </a:prstGeom>
        </p:spPr>
      </p:pic>
      <p:grpSp>
        <p:nvGrpSpPr>
          <p:cNvPr id="38" name="그룹 1006"/>
          <p:cNvGrpSpPr/>
          <p:nvPr/>
        </p:nvGrpSpPr>
        <p:grpSpPr>
          <a:xfrm>
            <a:off x="3501105" y="4669205"/>
            <a:ext cx="1081085" cy="618861"/>
            <a:chOff x="3501105" y="4669205"/>
            <a:chExt cx="1081085" cy="618861"/>
          </a:xfrm>
        </p:grpSpPr>
        <p:pic>
          <p:nvPicPr>
            <p:cNvPr id="39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1105" y="4669205"/>
              <a:ext cx="1081085" cy="618861"/>
            </a:xfrm>
            <a:prstGeom prst="rect">
              <a:avLst/>
            </a:prstGeom>
          </p:spPr>
        </p:pic>
      </p:grpSp>
      <p:pic>
        <p:nvPicPr>
          <p:cNvPr id="40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2992" y="4654820"/>
            <a:ext cx="1258118" cy="682756"/>
          </a:xfrm>
          <a:prstGeom prst="rect">
            <a:avLst/>
          </a:prstGeom>
        </p:spPr>
      </p:pic>
      <p:grpSp>
        <p:nvGrpSpPr>
          <p:cNvPr id="41" name="그룹 1007"/>
          <p:cNvGrpSpPr/>
          <p:nvPr/>
        </p:nvGrpSpPr>
        <p:grpSpPr>
          <a:xfrm>
            <a:off x="6052524" y="4702440"/>
            <a:ext cx="1570205" cy="618861"/>
            <a:chOff x="6052524" y="4702440"/>
            <a:chExt cx="1570205" cy="618861"/>
          </a:xfrm>
        </p:grpSpPr>
        <p:pic>
          <p:nvPicPr>
            <p:cNvPr id="42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524" y="4702440"/>
              <a:ext cx="1570205" cy="618861"/>
            </a:xfrm>
            <a:prstGeom prst="rect">
              <a:avLst/>
            </a:prstGeom>
          </p:spPr>
        </p:pic>
      </p:grpSp>
      <p:pic>
        <p:nvPicPr>
          <p:cNvPr id="43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3499" y="4707105"/>
            <a:ext cx="1784051" cy="682756"/>
          </a:xfrm>
          <a:prstGeom prst="rect">
            <a:avLst/>
          </a:prstGeom>
        </p:spPr>
      </p:pic>
      <p:grpSp>
        <p:nvGrpSpPr>
          <p:cNvPr id="44" name="그룹 1008"/>
          <p:cNvGrpSpPr/>
          <p:nvPr/>
        </p:nvGrpSpPr>
        <p:grpSpPr>
          <a:xfrm>
            <a:off x="2579518" y="3016125"/>
            <a:ext cx="1633650" cy="618861"/>
            <a:chOff x="2579518" y="3016125"/>
            <a:chExt cx="1633650" cy="618861"/>
          </a:xfrm>
        </p:grpSpPr>
        <p:pic>
          <p:nvPicPr>
            <p:cNvPr id="45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9518" y="3016125"/>
              <a:ext cx="1633650" cy="618861"/>
            </a:xfrm>
            <a:prstGeom prst="rect">
              <a:avLst/>
            </a:prstGeom>
          </p:spPr>
        </p:pic>
      </p:grpSp>
      <p:pic>
        <p:nvPicPr>
          <p:cNvPr id="46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376" y="3001744"/>
            <a:ext cx="1760937" cy="682756"/>
          </a:xfrm>
          <a:prstGeom prst="rect">
            <a:avLst/>
          </a:prstGeom>
        </p:spPr>
      </p:pic>
      <p:pic>
        <p:nvPicPr>
          <p:cNvPr id="47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7725" y="5283210"/>
            <a:ext cx="2039911" cy="459149"/>
          </a:xfrm>
          <a:prstGeom prst="rect">
            <a:avLst/>
          </a:prstGeom>
        </p:spPr>
      </p:pic>
      <p:pic>
        <p:nvPicPr>
          <p:cNvPr id="48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61744" y="5283210"/>
            <a:ext cx="1897682" cy="1211615"/>
          </a:xfrm>
          <a:prstGeom prst="rect">
            <a:avLst/>
          </a:prstGeom>
        </p:spPr>
      </p:pic>
      <p:pic>
        <p:nvPicPr>
          <p:cNvPr id="49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67715" y="2401553"/>
            <a:ext cx="1919120" cy="447282"/>
          </a:xfrm>
          <a:prstGeom prst="rect">
            <a:avLst/>
          </a:prstGeom>
        </p:spPr>
      </p:pic>
      <p:pic>
        <p:nvPicPr>
          <p:cNvPr id="50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61096" y="3585306"/>
            <a:ext cx="2204549" cy="840139"/>
          </a:xfrm>
          <a:prstGeom prst="rect">
            <a:avLst/>
          </a:prstGeom>
        </p:spPr>
      </p:pic>
      <p:pic>
        <p:nvPicPr>
          <p:cNvPr id="51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80572" y="3596896"/>
            <a:ext cx="1971701" cy="901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0692" y="3055334"/>
            <a:ext cx="5802240" cy="1413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6073" y="4498303"/>
            <a:ext cx="2933472" cy="4461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883" y="6117664"/>
            <a:ext cx="1011603" cy="3926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3283" y="6117664"/>
            <a:ext cx="1257670" cy="3926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4730" y="6117664"/>
            <a:ext cx="1257670" cy="392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6187" y="6117664"/>
            <a:ext cx="1257717" cy="39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3368"/>
            <a:ext cx="10696575" cy="5762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4959" y="2916824"/>
            <a:ext cx="1931075" cy="1946283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4887" y="2920589"/>
            <a:ext cx="228600" cy="1283883"/>
            <a:chOff x="4762533" y="3267942"/>
            <a:chExt cx="331278" cy="1535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60000">
              <a:off x="4762533" y="3267942"/>
              <a:ext cx="331278" cy="15358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2181" y="3780543"/>
            <a:ext cx="2643853" cy="44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725" y="2160668"/>
            <a:ext cx="10834687" cy="540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7976" y="2893006"/>
            <a:ext cx="1947863" cy="1868071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3823" y="3201899"/>
            <a:ext cx="286229" cy="1250283"/>
            <a:chOff x="4867831" y="3187313"/>
            <a:chExt cx="489312" cy="226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831" y="3187313"/>
              <a:ext cx="489312" cy="226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2301" y="3806575"/>
            <a:ext cx="2643044" cy="44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3368"/>
            <a:ext cx="10696575" cy="5762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4959" y="2916824"/>
            <a:ext cx="1931075" cy="1946283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4887" y="2920589"/>
            <a:ext cx="228600" cy="1283883"/>
            <a:chOff x="4762533" y="3267942"/>
            <a:chExt cx="331278" cy="1535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60000">
              <a:off x="4762533" y="3267942"/>
              <a:ext cx="331278" cy="15358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2181" y="3780543"/>
            <a:ext cx="2643853" cy="4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1250" y="2834497"/>
            <a:ext cx="6172739" cy="1221587"/>
            <a:chOff x="2261250" y="2834497"/>
            <a:chExt cx="6172739" cy="1221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385" y="2303438"/>
              <a:ext cx="12345478" cy="24431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250" y="2834497"/>
              <a:ext cx="6172739" cy="12215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5657" y="3022505"/>
            <a:ext cx="4086532" cy="872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3487" y="4430687"/>
            <a:ext cx="5103301" cy="20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144" y="456313"/>
            <a:ext cx="2593589" cy="513272"/>
            <a:chOff x="453144" y="456313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0148" y="233179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144" y="456313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484" y="535031"/>
            <a:ext cx="1719770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254" y="857373"/>
            <a:ext cx="3806830" cy="1572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2201" y="2059478"/>
            <a:ext cx="7590836" cy="5182777"/>
            <a:chOff x="1552201" y="2059478"/>
            <a:chExt cx="7590836" cy="5182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201" y="2059478"/>
              <a:ext cx="7590836" cy="5182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38039" y="1544896"/>
            <a:ext cx="2477882" cy="446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144" y="456313"/>
            <a:ext cx="2593589" cy="513272"/>
            <a:chOff x="453144" y="456313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0148" y="233179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144" y="456313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484" y="535031"/>
            <a:ext cx="1719770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254" y="857373"/>
            <a:ext cx="3806830" cy="15724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1394" y="2176146"/>
            <a:ext cx="2481430" cy="439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846" y="2756353"/>
            <a:ext cx="8617546" cy="3892111"/>
            <a:chOff x="1038846" y="2756353"/>
            <a:chExt cx="8617546" cy="3892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846" y="2756353"/>
              <a:ext cx="8617546" cy="38921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9" y="357258"/>
            <a:ext cx="2593589" cy="513272"/>
            <a:chOff x="4050829" y="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9" y="357258"/>
              <a:ext cx="2593589" cy="513272"/>
              <a:chOff x="4050829" y="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7" y="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9" y="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9" y="435993"/>
              <a:ext cx="1719770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0692" y="758326"/>
            <a:ext cx="5141411" cy="1413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164" y="1948526"/>
            <a:ext cx="8087959" cy="5254812"/>
            <a:chOff x="1313164" y="1948526"/>
            <a:chExt cx="8087959" cy="5254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164" y="1948526"/>
              <a:ext cx="8087959" cy="5254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0829" y="357258"/>
            <a:ext cx="2593589" cy="513272"/>
            <a:chOff x="4050829" y="357258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0829" y="357258"/>
              <a:ext cx="2593589" cy="513272"/>
              <a:chOff x="4050829" y="357258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7537" y="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50829" y="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169" y="435993"/>
              <a:ext cx="1719770" cy="4057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0692" y="758326"/>
            <a:ext cx="5141411" cy="14134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8508" y="2148526"/>
            <a:ext cx="1743867" cy="3717082"/>
            <a:chOff x="1458508" y="2148526"/>
            <a:chExt cx="1743867" cy="3717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508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663" y="2188907"/>
            <a:ext cx="1336456" cy="3518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9960" y="2148526"/>
            <a:ext cx="1743867" cy="3717082"/>
            <a:chOff x="3469960" y="2148526"/>
            <a:chExt cx="1743867" cy="37170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9960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44336" y="2182558"/>
            <a:ext cx="1553979" cy="3518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81411" y="2148526"/>
            <a:ext cx="1743867" cy="3717082"/>
            <a:chOff x="5481411" y="2148526"/>
            <a:chExt cx="1743867" cy="37170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1411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6681" y="2205158"/>
            <a:ext cx="1500598" cy="3518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2863" y="2148526"/>
            <a:ext cx="1743867" cy="3717082"/>
            <a:chOff x="7492863" y="2148526"/>
            <a:chExt cx="1743867" cy="3717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863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7243" y="2205158"/>
            <a:ext cx="1421522" cy="3518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9399" y="6087262"/>
            <a:ext cx="2291679" cy="3926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3282" y="6087262"/>
            <a:ext cx="1505146" cy="3926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8698" y="6121786"/>
            <a:ext cx="1752288" cy="3899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6187" y="6117664"/>
            <a:ext cx="1498574" cy="3899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0414" y="4080971"/>
            <a:ext cx="1828501" cy="4466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9416" y="4080971"/>
            <a:ext cx="1636815" cy="8452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85919" y="3028406"/>
            <a:ext cx="1574949" cy="17192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93775" y="3028406"/>
            <a:ext cx="1613739" cy="17192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74463" y="2642849"/>
            <a:ext cx="1311777" cy="1253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92393" y="2695388"/>
            <a:ext cx="1533838" cy="1384289"/>
            <a:chOff x="3563069" y="2532053"/>
            <a:chExt cx="1533838" cy="1384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63069" y="2532053"/>
              <a:ext cx="1533838" cy="13842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6277" y="3059516"/>
            <a:ext cx="1375968" cy="873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093" y="21591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164" y="1357258"/>
            <a:ext cx="2593589" cy="513272"/>
            <a:chOff x="828164" y="1357258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5128" y="1134124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64" y="1357258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3" y="1435976"/>
            <a:ext cx="1624846" cy="405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3349" y="4810093"/>
            <a:ext cx="1326431" cy="602035"/>
            <a:chOff x="1914159" y="4810935"/>
            <a:chExt cx="1326431" cy="6020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914159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0179" y="3550508"/>
            <a:ext cx="1326431" cy="602035"/>
            <a:chOff x="3760989" y="3551350"/>
            <a:chExt cx="1326431" cy="602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60989" y="3551350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7008" y="4810093"/>
            <a:ext cx="1326431" cy="602035"/>
            <a:chOff x="5607818" y="4810935"/>
            <a:chExt cx="1326431" cy="602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607818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7354" y="4181028"/>
            <a:ext cx="1651592" cy="571059"/>
            <a:chOff x="828164" y="4181870"/>
            <a:chExt cx="1651592" cy="5710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164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34183" y="4181028"/>
            <a:ext cx="1651592" cy="571059"/>
            <a:chOff x="2674993" y="4181870"/>
            <a:chExt cx="1651592" cy="571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499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81013" y="4181028"/>
            <a:ext cx="1651592" cy="571059"/>
            <a:chOff x="4521823" y="4181870"/>
            <a:chExt cx="1651592" cy="5710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182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7842" y="4181028"/>
            <a:ext cx="1651592" cy="571059"/>
            <a:chOff x="6368652" y="4181870"/>
            <a:chExt cx="1651592" cy="5710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8652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13838" y="3550508"/>
            <a:ext cx="1326431" cy="602035"/>
            <a:chOff x="7454648" y="3551350"/>
            <a:chExt cx="1326431" cy="6020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454648" y="3551350"/>
              <a:ext cx="1326431" cy="6020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572" y="1918671"/>
            <a:ext cx="1461249" cy="2937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5862" y="1300072"/>
            <a:ext cx="2038304" cy="2834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7606" y="4303433"/>
            <a:ext cx="852464" cy="3738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4436" y="4303433"/>
            <a:ext cx="852473" cy="3738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21265" y="4303433"/>
            <a:ext cx="852464" cy="37385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8095" y="4303433"/>
            <a:ext cx="852464" cy="3738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72857" y="5343997"/>
            <a:ext cx="315847" cy="238790"/>
            <a:chOff x="2413667" y="5344839"/>
            <a:chExt cx="315847" cy="2387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3667" y="5344839"/>
              <a:ext cx="315847" cy="2387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08744" y="3362328"/>
            <a:ext cx="358901" cy="267381"/>
            <a:chOff x="7949554" y="3363170"/>
            <a:chExt cx="358901" cy="2673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9554" y="3363170"/>
              <a:ext cx="358901" cy="267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74252" y="5388561"/>
            <a:ext cx="334226" cy="199867"/>
            <a:chOff x="6115062" y="5389403"/>
            <a:chExt cx="334226" cy="1998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5062" y="5389403"/>
              <a:ext cx="334226" cy="199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50982" y="3384900"/>
            <a:ext cx="242544" cy="196946"/>
            <a:chOff x="4291792" y="3385742"/>
            <a:chExt cx="242544" cy="1969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1792" y="3385742"/>
              <a:ext cx="242544" cy="19694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48895" y="5193730"/>
            <a:ext cx="1095217" cy="50504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81156" y="5507610"/>
            <a:ext cx="2647001" cy="26105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552" y="3223720"/>
            <a:ext cx="2852303" cy="4940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38423" y="3541486"/>
            <a:ext cx="2588315" cy="2610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26762" y="3223720"/>
            <a:ext cx="2833379" cy="49401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72633" y="3541486"/>
            <a:ext cx="2588163" cy="26105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00638" y="5193730"/>
            <a:ext cx="1855360" cy="50504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32899" y="5507610"/>
            <a:ext cx="2295306" cy="2610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536" y="3156763"/>
            <a:ext cx="4535281" cy="3731275"/>
            <a:chOff x="751536" y="3156763"/>
            <a:chExt cx="4535281" cy="373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536" y="3156763"/>
              <a:ext cx="4535281" cy="373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8421" y="3156763"/>
            <a:ext cx="4535281" cy="3731275"/>
            <a:chOff x="5408421" y="3156763"/>
            <a:chExt cx="4535281" cy="3731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8421" y="3156763"/>
              <a:ext cx="4535281" cy="3731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0825" y="873867"/>
            <a:ext cx="2593589" cy="513272"/>
            <a:chOff x="4050825" y="873867"/>
            <a:chExt cx="2593589" cy="5132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50825" y="873867"/>
              <a:ext cx="2593589" cy="513272"/>
              <a:chOff x="4050825" y="873867"/>
              <a:chExt cx="2593589" cy="5132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7532" y="65073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0825" y="87386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165" y="952593"/>
              <a:ext cx="1900646" cy="4057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0688" y="1274935"/>
            <a:ext cx="6399364" cy="14134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1886" y="2585711"/>
            <a:ext cx="2323972" cy="259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2510" y="3196929"/>
            <a:ext cx="1336627" cy="3518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820" y="3931230"/>
            <a:ext cx="3144415" cy="8691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9396" y="3196929"/>
            <a:ext cx="1336627" cy="3518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6058" y="3799239"/>
            <a:ext cx="3752501" cy="2960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5005" y="5127024"/>
            <a:ext cx="611829" cy="264282"/>
            <a:chOff x="2705005" y="5127024"/>
            <a:chExt cx="611829" cy="2642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980000">
              <a:off x="2705005" y="5127024"/>
              <a:ext cx="611829" cy="2642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820" y="5784619"/>
            <a:ext cx="3714358" cy="87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3" y="870975"/>
              <a:ext cx="1900646" cy="405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1487" y="1599582"/>
            <a:ext cx="6992264" cy="5181767"/>
            <a:chOff x="1851487" y="1599582"/>
            <a:chExt cx="6992264" cy="5181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487" y="1599582"/>
              <a:ext cx="6992264" cy="51817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04" y="2461438"/>
            <a:ext cx="7445988" cy="2651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4085" y="4599265"/>
            <a:ext cx="2596693" cy="513886"/>
            <a:chOff x="3364085" y="4599265"/>
            <a:chExt cx="2596693" cy="5138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281" y="4375864"/>
              <a:ext cx="5193385" cy="1027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085" y="4599265"/>
              <a:ext cx="2596693" cy="5138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4690" y="4678128"/>
            <a:ext cx="1766040" cy="405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440" y="4954226"/>
            <a:ext cx="1990714" cy="513886"/>
            <a:chOff x="5340440" y="4954226"/>
            <a:chExt cx="1990714" cy="5138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625" y="4730825"/>
              <a:ext cx="3981427" cy="102777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440" y="4954226"/>
              <a:ext cx="1990714" cy="5138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3014" y="5033090"/>
            <a:ext cx="1371355" cy="4058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1315" y="5267914"/>
            <a:ext cx="1609506" cy="513886"/>
            <a:chOff x="3971315" y="5267914"/>
            <a:chExt cx="1609506" cy="5138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0104" y="5044513"/>
              <a:ext cx="3219012" cy="10277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1315" y="5267914"/>
              <a:ext cx="1609506" cy="5138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976" y="5347004"/>
            <a:ext cx="1085650" cy="365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8608" y="3472931"/>
            <a:ext cx="197428" cy="197428"/>
            <a:chOff x="2008608" y="3472931"/>
            <a:chExt cx="197428" cy="1974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8608" y="3472931"/>
              <a:ext cx="197428" cy="1974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9202" y="3472931"/>
            <a:ext cx="197428" cy="197428"/>
            <a:chOff x="8489202" y="3472931"/>
            <a:chExt cx="197428" cy="1974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89202" y="3472931"/>
              <a:ext cx="197428" cy="1974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4085" y="4542045"/>
            <a:ext cx="1578878" cy="15474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0848" y="1476160"/>
            <a:ext cx="1646370" cy="354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582" y="2324859"/>
            <a:ext cx="3544028" cy="33648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2026" y="2823496"/>
            <a:ext cx="3633399" cy="23675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7889" y="2429577"/>
            <a:ext cx="3351069" cy="315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318" y="629407"/>
            <a:ext cx="2593589" cy="513272"/>
            <a:chOff x="440318" y="629407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2975" y="406273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318" y="629407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657" y="708126"/>
            <a:ext cx="1387265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39" y="6402561"/>
            <a:ext cx="4832234" cy="897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9184" y="1674669"/>
            <a:ext cx="6336871" cy="4565543"/>
            <a:chOff x="2179184" y="1674669"/>
            <a:chExt cx="6336871" cy="4565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9184" y="1674669"/>
              <a:ext cx="6336871" cy="4565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0848" y="1476160"/>
            <a:ext cx="1643231" cy="392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982" y="1191625"/>
            <a:ext cx="4608582" cy="23375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4905" y="3109279"/>
            <a:ext cx="2766154" cy="2766154"/>
            <a:chOff x="1994905" y="3109279"/>
            <a:chExt cx="2766154" cy="27661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4905" y="3109279"/>
              <a:ext cx="2766154" cy="27661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8450" y="6217188"/>
            <a:ext cx="3481301" cy="461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5717" y="3109279"/>
            <a:ext cx="3110541" cy="3502981"/>
            <a:chOff x="5765717" y="3109279"/>
            <a:chExt cx="3110541" cy="35029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7623" y="6217188"/>
              <a:ext cx="3052330" cy="46115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790625" y="3109279"/>
              <a:ext cx="2766154" cy="2766154"/>
              <a:chOff x="5790625" y="3109279"/>
              <a:chExt cx="2766154" cy="276615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90625" y="3109279"/>
                <a:ext cx="2766154" cy="2766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90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982" y="1191621"/>
            <a:ext cx="4445725" cy="23375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7215" y="3143298"/>
            <a:ext cx="8036887" cy="618186"/>
            <a:chOff x="1417215" y="3143298"/>
            <a:chExt cx="8036887" cy="618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60879" y="2874555"/>
              <a:ext cx="16073774" cy="123637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215" y="3143298"/>
              <a:ext cx="8036887" cy="618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757" y="3016022"/>
            <a:ext cx="877823" cy="866850"/>
            <a:chOff x="1232757" y="3016022"/>
            <a:chExt cx="877823" cy="866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757" y="3016022"/>
              <a:ext cx="877823" cy="866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1053" y="4662991"/>
            <a:ext cx="7963049" cy="618186"/>
            <a:chOff x="1491053" y="4662991"/>
            <a:chExt cx="7963049" cy="618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50122" y="4394248"/>
              <a:ext cx="15926099" cy="123637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053" y="4662991"/>
              <a:ext cx="7963049" cy="618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215" y="6118395"/>
            <a:ext cx="8036887" cy="618186"/>
            <a:chOff x="1417215" y="6118395"/>
            <a:chExt cx="8036887" cy="618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60879" y="5849652"/>
              <a:ext cx="16073774" cy="12363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215" y="6118395"/>
              <a:ext cx="8036887" cy="618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757" y="4538659"/>
            <a:ext cx="877823" cy="866850"/>
            <a:chOff x="1232757" y="4538659"/>
            <a:chExt cx="877823" cy="866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757" y="4538659"/>
              <a:ext cx="877823" cy="86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2757" y="6005392"/>
            <a:ext cx="877823" cy="866850"/>
            <a:chOff x="1232757" y="6005392"/>
            <a:chExt cx="877823" cy="8668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757" y="6005392"/>
              <a:ext cx="877823" cy="86685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0030" y="3223610"/>
            <a:ext cx="5991008" cy="4787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0026" y="4741120"/>
            <a:ext cx="6061494" cy="4787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58700" y="6196520"/>
            <a:ext cx="7106665" cy="4787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2575" y="4662991"/>
            <a:ext cx="618186" cy="618186"/>
            <a:chOff x="1362575" y="4662991"/>
            <a:chExt cx="618186" cy="6181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575" y="4662991"/>
              <a:ext cx="618186" cy="618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9488" y="6118395"/>
            <a:ext cx="604361" cy="604361"/>
            <a:chOff x="1369488" y="6118395"/>
            <a:chExt cx="604361" cy="6043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9488" y="6118395"/>
              <a:ext cx="604361" cy="604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9488" y="3143298"/>
            <a:ext cx="604361" cy="604361"/>
            <a:chOff x="1369488" y="3143298"/>
            <a:chExt cx="604361" cy="604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488" y="3143298"/>
              <a:ext cx="604361" cy="604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354" y="1191621"/>
            <a:ext cx="2203135" cy="1264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582" y="2393716"/>
            <a:ext cx="5895938" cy="4806284"/>
            <a:chOff x="855582" y="2393716"/>
            <a:chExt cx="5895938" cy="4806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582" y="2393716"/>
              <a:ext cx="5895938" cy="4806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41997" y="3800000"/>
            <a:ext cx="2610028" cy="2997718"/>
            <a:chOff x="6941997" y="3800000"/>
            <a:chExt cx="2610028" cy="2997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1997" y="3800000"/>
              <a:ext cx="2610028" cy="2997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8087" y="2148563"/>
            <a:ext cx="2643425" cy="4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25" name="그룹 1001"/>
          <p:cNvGrpSpPr/>
          <p:nvPr/>
        </p:nvGrpSpPr>
        <p:grpSpPr>
          <a:xfrm>
            <a:off x="4596048" y="3113515"/>
            <a:ext cx="1503142" cy="1372970"/>
            <a:chOff x="4596048" y="3113515"/>
            <a:chExt cx="1503142" cy="137297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048" y="3113515"/>
              <a:ext cx="1503142" cy="1372970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281" y="3378417"/>
            <a:ext cx="1490267" cy="897476"/>
          </a:xfrm>
          <a:prstGeom prst="rect">
            <a:avLst/>
          </a:prstGeom>
        </p:spPr>
      </p:pic>
      <p:grpSp>
        <p:nvGrpSpPr>
          <p:cNvPr id="31" name="그룹 1004"/>
          <p:cNvGrpSpPr/>
          <p:nvPr/>
        </p:nvGrpSpPr>
        <p:grpSpPr>
          <a:xfrm>
            <a:off x="4739495" y="1820783"/>
            <a:ext cx="1081085" cy="618861"/>
            <a:chOff x="4739495" y="1820783"/>
            <a:chExt cx="1081085" cy="618861"/>
          </a:xfrm>
        </p:grpSpPr>
        <p:pic>
          <p:nvPicPr>
            <p:cNvPr id="3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495" y="1820783"/>
              <a:ext cx="1081085" cy="618861"/>
            </a:xfrm>
            <a:prstGeom prst="rect">
              <a:avLst/>
            </a:prstGeom>
          </p:spPr>
        </p:pic>
      </p:grpSp>
      <p:pic>
        <p:nvPicPr>
          <p:cNvPr id="34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1376" y="1806405"/>
            <a:ext cx="1273470" cy="682756"/>
          </a:xfrm>
          <a:prstGeom prst="rect">
            <a:avLst/>
          </a:prstGeom>
        </p:spPr>
      </p:pic>
      <p:grpSp>
        <p:nvGrpSpPr>
          <p:cNvPr id="35" name="그룹 1005"/>
          <p:cNvGrpSpPr/>
          <p:nvPr/>
        </p:nvGrpSpPr>
        <p:grpSpPr>
          <a:xfrm>
            <a:off x="6612937" y="3016125"/>
            <a:ext cx="1081085" cy="618861"/>
            <a:chOff x="6612937" y="3016125"/>
            <a:chExt cx="1081085" cy="618861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937" y="3016125"/>
              <a:ext cx="1081085" cy="618861"/>
            </a:xfrm>
            <a:prstGeom prst="rect">
              <a:avLst/>
            </a:prstGeom>
          </p:spPr>
        </p:pic>
      </p:grpSp>
      <p:pic>
        <p:nvPicPr>
          <p:cNvPr id="37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4820" y="3001744"/>
            <a:ext cx="1286747" cy="685109"/>
          </a:xfrm>
          <a:prstGeom prst="rect">
            <a:avLst/>
          </a:prstGeom>
        </p:spPr>
      </p:pic>
      <p:grpSp>
        <p:nvGrpSpPr>
          <p:cNvPr id="38" name="그룹 1006"/>
          <p:cNvGrpSpPr/>
          <p:nvPr/>
        </p:nvGrpSpPr>
        <p:grpSpPr>
          <a:xfrm>
            <a:off x="3501105" y="4669205"/>
            <a:ext cx="1081085" cy="618861"/>
            <a:chOff x="3501105" y="4669205"/>
            <a:chExt cx="1081085" cy="618861"/>
          </a:xfrm>
        </p:grpSpPr>
        <p:pic>
          <p:nvPicPr>
            <p:cNvPr id="39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1105" y="4669205"/>
              <a:ext cx="1081085" cy="618861"/>
            </a:xfrm>
            <a:prstGeom prst="rect">
              <a:avLst/>
            </a:prstGeom>
          </p:spPr>
        </p:pic>
      </p:grpSp>
      <p:pic>
        <p:nvPicPr>
          <p:cNvPr id="40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2989" y="4654822"/>
            <a:ext cx="1265709" cy="682756"/>
          </a:xfrm>
          <a:prstGeom prst="rect">
            <a:avLst/>
          </a:prstGeom>
        </p:spPr>
      </p:pic>
      <p:grpSp>
        <p:nvGrpSpPr>
          <p:cNvPr id="41" name="그룹 1007"/>
          <p:cNvGrpSpPr/>
          <p:nvPr/>
        </p:nvGrpSpPr>
        <p:grpSpPr>
          <a:xfrm>
            <a:off x="6052524" y="4702440"/>
            <a:ext cx="1570205" cy="618861"/>
            <a:chOff x="6052524" y="4702440"/>
            <a:chExt cx="1570205" cy="618861"/>
          </a:xfrm>
        </p:grpSpPr>
        <p:pic>
          <p:nvPicPr>
            <p:cNvPr id="42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524" y="4702440"/>
              <a:ext cx="1570205" cy="618861"/>
            </a:xfrm>
            <a:prstGeom prst="rect">
              <a:avLst/>
            </a:prstGeom>
          </p:spPr>
        </p:pic>
      </p:grpSp>
      <p:pic>
        <p:nvPicPr>
          <p:cNvPr id="43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3499" y="4707105"/>
            <a:ext cx="1784051" cy="682756"/>
          </a:xfrm>
          <a:prstGeom prst="rect">
            <a:avLst/>
          </a:prstGeom>
        </p:spPr>
      </p:pic>
      <p:grpSp>
        <p:nvGrpSpPr>
          <p:cNvPr id="44" name="그룹 1008"/>
          <p:cNvGrpSpPr/>
          <p:nvPr/>
        </p:nvGrpSpPr>
        <p:grpSpPr>
          <a:xfrm>
            <a:off x="2579518" y="3016125"/>
            <a:ext cx="1633650" cy="618861"/>
            <a:chOff x="2579518" y="3016125"/>
            <a:chExt cx="1633650" cy="618861"/>
          </a:xfrm>
        </p:grpSpPr>
        <p:pic>
          <p:nvPicPr>
            <p:cNvPr id="45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9518" y="3016125"/>
              <a:ext cx="1633650" cy="618861"/>
            </a:xfrm>
            <a:prstGeom prst="rect">
              <a:avLst/>
            </a:prstGeom>
          </p:spPr>
        </p:pic>
      </p:grpSp>
      <p:pic>
        <p:nvPicPr>
          <p:cNvPr id="46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376" y="3001744"/>
            <a:ext cx="1760937" cy="682756"/>
          </a:xfrm>
          <a:prstGeom prst="rect">
            <a:avLst/>
          </a:prstGeom>
        </p:spPr>
      </p:pic>
      <p:pic>
        <p:nvPicPr>
          <p:cNvPr id="47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88307" y="2401550"/>
            <a:ext cx="1724472" cy="447282"/>
          </a:xfrm>
          <a:prstGeom prst="rect">
            <a:avLst/>
          </a:prstGeom>
        </p:spPr>
      </p:pic>
      <p:pic>
        <p:nvPicPr>
          <p:cNvPr id="48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73582" y="3585306"/>
            <a:ext cx="1698854" cy="840149"/>
          </a:xfrm>
          <a:prstGeom prst="rect">
            <a:avLst/>
          </a:prstGeom>
        </p:spPr>
      </p:pic>
      <p:pic>
        <p:nvPicPr>
          <p:cNvPr id="49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7725" y="5283210"/>
            <a:ext cx="1858454" cy="485120"/>
          </a:xfrm>
          <a:prstGeom prst="rect">
            <a:avLst/>
          </a:prstGeom>
        </p:spPr>
      </p:pic>
      <p:pic>
        <p:nvPicPr>
          <p:cNvPr id="50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61744" y="5283210"/>
            <a:ext cx="1681949" cy="44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1596" y="3476190"/>
            <a:ext cx="3332047" cy="2661061"/>
            <a:chOff x="3681596" y="3476190"/>
            <a:chExt cx="3332047" cy="26610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1596" y="3476190"/>
              <a:ext cx="3332047" cy="26610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6354" y="1191621"/>
            <a:ext cx="2260801" cy="12648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9650" y="2186657"/>
            <a:ext cx="5895938" cy="4806284"/>
            <a:chOff x="2399650" y="2186657"/>
            <a:chExt cx="5895938" cy="4806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9650" y="2186657"/>
              <a:ext cx="5895938" cy="4806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8087" y="2148563"/>
            <a:ext cx="2608368" cy="4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9</cp:revision>
  <dcterms:created xsi:type="dcterms:W3CDTF">2022-11-17T11:00:35Z</dcterms:created>
  <dcterms:modified xsi:type="dcterms:W3CDTF">2022-11-19T07:25:00Z</dcterms:modified>
</cp:coreProperties>
</file>